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90" r:id="rId3"/>
    <p:sldId id="289" r:id="rId4"/>
    <p:sldId id="291" r:id="rId5"/>
    <p:sldId id="287" r:id="rId6"/>
    <p:sldId id="288" r:id="rId7"/>
    <p:sldId id="284" r:id="rId8"/>
    <p:sldId id="285" r:id="rId9"/>
    <p:sldId id="311" r:id="rId10"/>
    <p:sldId id="312" r:id="rId11"/>
    <p:sldId id="313" r:id="rId12"/>
    <p:sldId id="310" r:id="rId13"/>
    <p:sldId id="292" r:id="rId14"/>
    <p:sldId id="293" r:id="rId15"/>
    <p:sldId id="298" r:id="rId16"/>
    <p:sldId id="294" r:id="rId17"/>
    <p:sldId id="295" r:id="rId18"/>
    <p:sldId id="296" r:id="rId19"/>
    <p:sldId id="302" r:id="rId20"/>
    <p:sldId id="297" r:id="rId21"/>
    <p:sldId id="299" r:id="rId22"/>
    <p:sldId id="301" r:id="rId23"/>
    <p:sldId id="303" r:id="rId24"/>
    <p:sldId id="305" r:id="rId25"/>
    <p:sldId id="307" r:id="rId26"/>
    <p:sldId id="304" r:id="rId27"/>
    <p:sldId id="308" r:id="rId28"/>
    <p:sldId id="309" r:id="rId29"/>
    <p:sldId id="306" r:id="rId30"/>
    <p:sldId id="261" r:id="rId31"/>
    <p:sldId id="260" r:id="rId32"/>
    <p:sldId id="300" r:id="rId33"/>
    <p:sldId id="262" r:id="rId34"/>
    <p:sldId id="263" r:id="rId35"/>
    <p:sldId id="272" r:id="rId36"/>
    <p:sldId id="271" r:id="rId37"/>
    <p:sldId id="259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4660"/>
  </p:normalViewPr>
  <p:slideViewPr>
    <p:cSldViewPr>
      <p:cViewPr varScale="1">
        <p:scale>
          <a:sx n="105" d="100"/>
          <a:sy n="105" d="100"/>
        </p:scale>
        <p:origin x="1812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785794"/>
            <a:ext cx="81439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3200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FF0000"/>
                </a:solidFill>
              </a:rPr>
              <a:t>Лекция 7. </a:t>
            </a:r>
          </a:p>
          <a:p>
            <a:pPr algn="ctr"/>
            <a:endParaRPr lang="kk-KZ" sz="3600" b="1" dirty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kk-KZ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Респираторлық патологияны зерттеудегі дәлелді медицинаның және биомедициналық ақпаратты өңдеу әдістерінің</a:t>
            </a:r>
            <a:r>
              <a:rPr lang="kk-KZ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kk-KZ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маңызы.</a:t>
            </a:r>
          </a:p>
          <a:p>
            <a:pPr algn="ctr"/>
            <a:endParaRPr lang="kk-KZ" sz="2800" b="1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algn="ctr"/>
            <a:endParaRPr lang="kk-KZ" sz="2800" b="1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algn="ctr"/>
            <a:endParaRPr lang="en-US" sz="2800" b="1" dirty="0">
              <a:solidFill>
                <a:srgbClr val="0070C0"/>
              </a:solidFill>
              <a:latin typeface="+mj-lt"/>
            </a:endParaRPr>
          </a:p>
          <a:p>
            <a:pPr algn="ctr"/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Дарменов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Оралбай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Кенжебайұлы</a:t>
            </a:r>
            <a:b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медицина </a:t>
            </a:r>
            <a:r>
              <a:rPr lang="ru-RU" sz="20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ғылымдарының докторы</a:t>
            </a: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en-US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профессор </a:t>
            </a:r>
            <a:endParaRPr lang="ru-RU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AutoShape 4" descr="https://studfiles.net/html/2706/459/html_5H1bsKgKxs.A60c/img-3NEtv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06" name="AutoShape 6" descr="https://studfiles.net/html/2706/459/html_5H1bsKgKxs.A60c/img-3NEtv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08" name="AutoShape 8" descr="https://studfiles.net/html/2706/459/html_5H1bsKgKxs.A60c/img-3NEtv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10" name="Picture 10" descr="https://autogear.ru/misc/i/gallery/59230/257569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https://st.depositphotos.com/3216063/4439/i/950/depositphotos_44390211-stock-photo-mycobacterium-chelon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lechenie-simptomy.ru/wp-content/uploads/2018/11/post_5be7dc126841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no-tuberculosis.ru/files/image/tuberkulez-legkih/disseminirovanniy-tuberkulez-sipmtomi-diagnostika-i-lechenie/cavitary_tuberculosis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pulmonologi.ru/wp-content/uploads/2017/11/88-1-e151118143967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s://slide-share.ru/image/3461915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im0-tub-kz.yandex.net/i?id=ec4f6d907ae9b114607bead4d6286143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ic.pics.livejournal.com/docctor/11985400/426686/426686_6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i1.wp.com/medknsltant.com/wp-content/uploads/2016/06/tuberkulez-4-768x5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 descr="https://studfiles.net/html/16316/374/html_StJuk11SoU.IPpI/htmlconvd-7YzjX417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64" name="AutoShape 4" descr="https://studfiles.net/html/16316/374/html_StJuk11SoU.IPpI/htmlconvd-7YzjX417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66" name="Picture 6" descr="https://examnnotes.com/images/Lung%20absces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AutoShape 2" descr="https://studfiles.net/html/2706/261/html_uiSN8cIDFV.4AXh/htmlconvd-PEzaZT18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946" name="AutoShape 2" descr="https://studfiles.net/html/2706/261/html_uiSN8cIDFV.4AXh/htmlconvd-PEzaZT18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0" name="Picture 2" descr="http://prezentacii.info/wp-content/uploads/2015/11/VJZVTdZQkgIZKIp8/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present5.com/presentation/55852738_437370733/image-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2" name="Picture 4" descr="http://www.kievoncology.com/node/TURIN-1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s://4.bp.blogspot.com/-oD4pZIKd9d4/V8NhEoBf6DI/AAAAAAAAAE8/Ql651i-yhU48DAhz4wNKUA_EuXyxbf6eQCLcB/s1600/neumonologos-en-margarita-enfermedades-respiratorias-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s://tvojajbolit.ru/wp-content/uploads/2019/02/diagnostika-i-lechenie-raka-legkih-v-izrail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s://tvojajbolit.ru/wp-content/uploads/2017/11/abscess-pecheni-1024x10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s://cf.ppt-online.org/files/slide/k/k3OIvFQAHnzY0xTm975aqCr2uSGolLBJpcRD4X/slide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oncoved.ru/wp-content/uploads/2017/12/1-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s://diapazon.kz/files/news/8r/8rTN9YlgWWxq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s://www.pharm.reviews/images/novosty/onko-24-2018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s://www.zoonoz.ru/wp-content/uploads/2019/07/Rak-lyogkih-Foto-lyogkih-800x8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AutoShape 2" descr="https://studfiles.net/html/2706/261/html_uiSN8cIDFV.4AXh/htmlconvd-PEzaZT18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06" name="Picture 2" descr="https://pptcloud3.ams3.digitaloceanspaces.com/slides/pics/001/290/819/original/Slide8.jpg?148024579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im0-tub-kz.yandex.net/i?id=015b0cda6cad331e3ba236a108a9f19c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AutoShape 2" descr="https://studfiles.net/html/2706/155/html_kCEJVMxKnG.3gWu/htmlconvd-jX0bAF10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6" name="Picture 4" descr="https://onko.guru/wp-content/uploads/2019/03/1.4-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AutoShape 2" descr="https://studfiles.net/html/2706/155/html_kCEJVMxKnG.3gWu/htmlconvd-jX0bAF10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4" name="Picture 2" descr="https://cf.ppt-online.org/files/slide/d/dDHeWrnCqPIUOjRoJxbm7B3Yclsu6hQ4kva10M/slide-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slide-share.ru/slide/6086306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uzibook.ru/wp-content/uploads/2019/06/post_5bb34f4a137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parazity.com/wp-content/uploads/2017/04/parazity-v-legkix-cheloveka-2-768x57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www.e-sciencecentral.org/upload/kjim/thumb/kjim-31-1-197f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1480"/>
            <a:ext cx="9144000" cy="50720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71538" y="0"/>
            <a:ext cx="707236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3200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4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Назар аударғаныңызға рақмет!</a:t>
            </a:r>
            <a:endParaRPr kumimoji="0" lang="kk-KZ" sz="4400" b="1" i="0" u="none" strike="noStrike" cap="none" normalizeH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AutoShape 2" descr="https://studfiles.net/html/2706/261/html_uiSN8cIDFV.4AXh/htmlconvd-PEzaZT18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946" name="AutoShape 2" descr="https://studfiles.net/html/2706/261/html_uiSN8cIDFV.4AXh/htmlconvd-PEzaZT18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2" name="Picture 2" descr="https://present5.com/presentforday2/20170204/2dfc3436112c69559dda55c0b0c66919_images/2dfc3436112c69559dda55c0b0c66919_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im0-tub-kz.yandex.net/i?id=5fbe6b48394145f56d2e388fde9d44d0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0"/>
            <a:ext cx="664373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AutoShape 2" descr="https://studfiles.net/html/4371/431/html_A_QyKRtAtE.YgIw/htmlconvd-J5ofxX49x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4" name="Picture 2" descr="https://present5.com/presentation/61acbeca4186e5cee55e4a25a5d9128b/image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www.zo.utexas.edu/faculty/sjasper/images/f30.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myslide.ru/documents_3/aa0821c8a22fd61149b793417430b920/img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s://present5.com/presentation/152406748_423218101/image-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"/>
            <a:ext cx="885828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</TotalTime>
  <Words>29</Words>
  <Application>Microsoft Office PowerPoint</Application>
  <PresentationFormat>Экран (4:3)</PresentationFormat>
  <Paragraphs>19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Оралбай Дарменов</dc:creator>
  <cp:lastModifiedBy>Дарменов Оралбай</cp:lastModifiedBy>
  <cp:revision>45</cp:revision>
  <dcterms:created xsi:type="dcterms:W3CDTF">2019-09-17T13:06:25Z</dcterms:created>
  <dcterms:modified xsi:type="dcterms:W3CDTF">2025-01-09T05:12:41Z</dcterms:modified>
</cp:coreProperties>
</file>